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82" r:id="rId39"/>
    <p:sldId id="295" r:id="rId40"/>
    <p:sldId id="296" r:id="rId41"/>
    <p:sldId id="300" r:id="rId42"/>
    <p:sldId id="297" r:id="rId43"/>
    <p:sldId id="298" r:id="rId44"/>
    <p:sldId id="299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C1E"/>
    <a:srgbClr val="0070C0"/>
    <a:srgbClr val="216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5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1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61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0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0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86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04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7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3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1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B33D-C872-4440-B67C-9464E2CA502B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3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3798" y="6170099"/>
            <a:ext cx="5699308" cy="33031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работы на портале «Работа в России»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028" y="1078029"/>
            <a:ext cx="11418848" cy="444091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РЕГИСТРАЦИЯ </a:t>
            </a:r>
            <a: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</a:t>
            </a:r>
            <a:r>
              <a:rPr lang="en-US" sz="4000" b="1" dirty="0" smtClean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</a:t>
            </a: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ЕДИНОЙ ЦИФРОВОЙ ПЛАТФОРМЕ «РАБОТА В РОССИИ»</a:t>
            </a:r>
          </a:p>
          <a:p>
            <a:endParaRPr lang="ru-RU" sz="36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ВРЕМЕННОЕ ТРУДОУСТРОЙСТВО </a:t>
            </a:r>
            <a:r>
              <a:rPr lang="ru-RU" b="1" dirty="0" smtClean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</a:t>
            </a: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ГРАЖДАН </a:t>
            </a:r>
            <a:r>
              <a:rPr lang="ru-RU" b="1" dirty="0" smtClean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ВОЗРАСТЕ </a:t>
            </a:r>
            <a:r>
              <a:rPr lang="ru-RU" b="1" dirty="0" smtClean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ОТ </a:t>
            </a: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14 ДО 18 ЛЕТ </a:t>
            </a:r>
            <a:r>
              <a:rPr lang="ru-RU" b="1" dirty="0" smtClean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СВОБОДНОЕ ОТ УЧЕБЫ ВРЕМЯ</a:t>
            </a:r>
          </a:p>
        </p:txBody>
      </p:sp>
    </p:spTree>
    <p:extLst>
      <p:ext uri="{BB962C8B-B14F-4D97-AF65-F5344CB8AC3E}">
        <p14:creationId xmlns:p14="http://schemas.microsoft.com/office/powerpoint/2010/main" val="2792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71" y="876423"/>
            <a:ext cx="9928361" cy="1881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080" y="2927066"/>
            <a:ext cx="616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необходимых блоков резюме нажать на кнопку </a:t>
            </a:r>
            <a:b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опубликовать»</a:t>
            </a:r>
            <a:endParaRPr lang="ru-RU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493" y="3904342"/>
            <a:ext cx="1024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Ваше резюме отправлено на проверку. </a:t>
            </a:r>
          </a:p>
          <a:p>
            <a:pPr algn="ctr"/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окончания модерации оно будет находиться в статусе 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«Ожидает модерации»</a:t>
            </a:r>
          </a:p>
          <a:p>
            <a:pPr algn="ctr"/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успешной проверки статус изменится на 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«Одобрено»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резюме станет доступно для просмотра работодателями</a:t>
            </a:r>
          </a:p>
        </p:txBody>
      </p:sp>
    </p:spTree>
    <p:extLst>
      <p:ext uri="{BB962C8B-B14F-4D97-AF65-F5344CB8AC3E}">
        <p14:creationId xmlns:p14="http://schemas.microsoft.com/office/powerpoint/2010/main" val="29982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17599"/>
            <a:ext cx="6293720" cy="511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05" y="1337310"/>
            <a:ext cx="4947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того, как Ваше резюме прошло модерацию,  и статус резюме поменялся на «Одобрено», переходим к подаче заявления на содействие в поиске подходящей работы.</a:t>
            </a:r>
          </a:p>
          <a:p>
            <a:endParaRPr lang="ru-RU" dirty="0" smtClean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 личном кабинете выбрать пункт меню 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 сервисы»</a:t>
            </a:r>
            <a:endParaRPr lang="ru-RU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3905" y="1337310"/>
            <a:ext cx="494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раскрывшемся меню в каталоге услуг выбираем </a:t>
            </a: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«Заявления»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39193"/>
            <a:ext cx="6017805" cy="53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1706" y="1115576"/>
            <a:ext cx="92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оформления заявления на содействие в поиске подходящей работы указываем регион </a:t>
            </a: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«Санкт-Петербург»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36" y="2157662"/>
            <a:ext cx="8245247" cy="43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заявления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1706" y="1115576"/>
            <a:ext cx="92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После указания региона появится кнопка </a:t>
            </a: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</a:rPr>
              <a:t>«Создать заявление», </a:t>
            </a: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при нажатии на нее Вам открывается окно Заявления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76" y="2034237"/>
            <a:ext cx="6933163" cy="440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заявления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2154" y="1115575"/>
            <a:ext cx="49477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Вам необходимо подать </a:t>
            </a:r>
          </a:p>
          <a:p>
            <a:pPr algn="ctr"/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</a:rPr>
              <a:t>3 заявления:</a:t>
            </a:r>
          </a:p>
          <a:p>
            <a:pPr algn="ctr"/>
            <a:endParaRPr lang="ru-RU" sz="20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Содействие гражданам в поиске подходящей работы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Организация временного трудоустройства несовершеннолетних граждан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Организация профессиональной ориентации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38" y="785940"/>
            <a:ext cx="6522608" cy="58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содействие гражданам </a:t>
            </a: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1" y="1245870"/>
            <a:ext cx="7561140" cy="5022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9859" y="1245870"/>
            <a:ext cx="35119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личные данные </a:t>
            </a:r>
          </a:p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заявителя обязательно </a:t>
            </a:r>
          </a:p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выберите пункт</a:t>
            </a:r>
          </a:p>
          <a:p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</a:rPr>
              <a:t>«Я ищу работу и не претендую</a:t>
            </a:r>
          </a:p>
          <a:p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</a:rPr>
              <a:t>на признание безработным»</a:t>
            </a:r>
            <a:endParaRPr lang="ru-RU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9859" y="3183127"/>
            <a:ext cx="3692870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5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Проверьте </a:t>
            </a:r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сведения, </a:t>
            </a:r>
            <a:r>
              <a:rPr lang="ru-RU" sz="155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переданные</a:t>
            </a:r>
          </a:p>
          <a:p>
            <a:r>
              <a:rPr lang="ru-RU" sz="1550" dirty="0" smtClean="0">
                <a:solidFill>
                  <a:srgbClr val="216FB2"/>
                </a:solidFill>
                <a:latin typeface="Arial" panose="020B0604020202020204" pitchFamily="34" charset="0"/>
              </a:rPr>
              <a:t>из </a:t>
            </a:r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вашей учетной записи </a:t>
            </a:r>
            <a:endParaRPr lang="ru-RU" sz="155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550" dirty="0" err="1" smtClean="0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1550" dirty="0" smtClean="0">
                <a:solidFill>
                  <a:srgbClr val="216FB2"/>
                </a:solidFill>
                <a:latin typeface="Arial" panose="020B0604020202020204" pitchFamily="34" charset="0"/>
              </a:rPr>
              <a:t> на </a:t>
            </a:r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4147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содействие гражданам </a:t>
            </a: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408" y="1161699"/>
            <a:ext cx="1031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в раскрывающемся списке</a:t>
            </a:r>
          </a:p>
          <a:p>
            <a:pPr algn="ctr"/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</a:rPr>
              <a:t>выбираете свое резюме «временное трудоустройство несовершеннолетних»</a:t>
            </a:r>
            <a:endParaRPr lang="ru-RU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80" y="2086491"/>
            <a:ext cx="8487960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999460"/>
            <a:ext cx="5850037" cy="5592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546" y="1860698"/>
            <a:ext cx="533067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по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месту жительства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(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указан в паспорте на страницах с 5-й по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12-ю)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8319" y="1169582"/>
            <a:ext cx="840348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по последнему месту работу»</a:t>
            </a:r>
          </a:p>
          <a:p>
            <a:pPr algn="ctr"/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внимание, что пункт «Есть опыт работы» </a:t>
            </a:r>
          </a:p>
          <a:p>
            <a:pPr algn="ctr"/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должен быть неактивен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13" y="2522719"/>
            <a:ext cx="6220693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365" y="247592"/>
            <a:ext cx="588126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 через учетную запись ЕСИА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учетной записи ЕСИА нет, ее можно создать самостоятельно или обратиться в центр занятости населения, где сотрудник поможет создать и подтвердить ее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742" y="2738819"/>
            <a:ext cx="46671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</a:t>
            </a:r>
          </a:p>
          <a:p>
            <a:endParaRPr lang="ru-RU" sz="900" dirty="0" smtClean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резюме, пользуясь данной инструкцией</a:t>
            </a:r>
            <a:endParaRPr lang="ru-RU" sz="16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742" y="4222079"/>
            <a:ext cx="466718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Ожидание модерации резюме сотрудником службы занятости населения</a:t>
            </a:r>
          </a:p>
          <a:p>
            <a:endParaRPr lang="ru-RU" sz="900" dirty="0" smtClean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Модерация резюме проходит в течение одного рабочего дня</a:t>
            </a:r>
            <a:endParaRPr lang="ru-RU" sz="16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4073" y="247592"/>
            <a:ext cx="466718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содействие </a:t>
            </a:r>
            <a:b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поиске подходящей работы</a:t>
            </a:r>
          </a:p>
          <a:p>
            <a:endParaRPr lang="ru-RU" sz="900" dirty="0" smtClean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форму заявления и прикрепите резюме. </a:t>
            </a:r>
            <a:endParaRPr lang="ru-RU" sz="16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4073" y="2500292"/>
            <a:ext cx="466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 </a:t>
            </a: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 организацию временного трудоустройства несовершеннолетних граждан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4072" y="4235413"/>
            <a:ext cx="466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 организацию профессиональной ориентации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0402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0097" y="1392866"/>
            <a:ext cx="34698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14768"/>
            <a:ext cx="7392432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4490" y="130677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 smtClean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  <a:endParaRPr lang="ru-RU" sz="2000" u="sng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20187"/>
            <a:ext cx="57435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8364" y="1306777"/>
            <a:ext cx="463579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«Социальный статус»</a:t>
            </a:r>
          </a:p>
          <a:p>
            <a:endParaRPr lang="ru-RU" sz="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Поставьте галочку в самом последнем пункте</a:t>
            </a:r>
            <a:endParaRPr lang="ru-RU" sz="12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</a:rPr>
              <a:t>«Являюсь несовершеннолетним </a:t>
            </a:r>
            <a:b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</a:rPr>
            </a:b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</a:rPr>
              <a:t>в возрасте от 14 до 18 лет»</a:t>
            </a:r>
            <a:endParaRPr lang="ru-RU" sz="2000" u="sng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9"/>
          <a:stretch/>
        </p:blipFill>
        <p:spPr>
          <a:xfrm>
            <a:off x="433355" y="1169581"/>
            <a:ext cx="6732989" cy="53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815" y="967381"/>
            <a:ext cx="951850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о занятости»</a:t>
            </a:r>
          </a:p>
          <a:p>
            <a:pPr algn="ctr"/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Отметьте в первом пункте отношусь/не отношусь к гражданам не достигшим 16-летнего возраста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0" y="2118317"/>
            <a:ext cx="7916432" cy="46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013" y="1048028"/>
            <a:ext cx="951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о занятости»</a:t>
            </a:r>
          </a:p>
          <a:p>
            <a:pPr algn="ctr"/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Во всех остальных пунктах проставьте «не отношусь»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1" y="1987223"/>
            <a:ext cx="8150348" cy="47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0060" y="1569586"/>
            <a:ext cx="496540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«Подтверждение данных»</a:t>
            </a:r>
          </a:p>
          <a:p>
            <a:endParaRPr lang="ru-RU" sz="19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Для успешной подачи заявления необходимо ознакомиться с представленной информацией и подтвердить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данные.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Прочитайте все пункты и подтвердите данные, проставив галочки.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20725"/>
            <a:ext cx="3038364" cy="5178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0060" y="5369442"/>
            <a:ext cx="31437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Затем нажмите на кнопку </a:t>
            </a:r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Отправить заявление»</a:t>
            </a:r>
          </a:p>
        </p:txBody>
      </p:sp>
    </p:spTree>
    <p:extLst>
      <p:ext uri="{BB962C8B-B14F-4D97-AF65-F5344CB8AC3E}">
        <p14:creationId xmlns:p14="http://schemas.microsoft.com/office/powerpoint/2010/main" val="3727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1069292"/>
            <a:ext cx="1121734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Теперь Ваше заявление отправлено в Центр занятости населения для обработки. </a:t>
            </a:r>
          </a:p>
          <a:p>
            <a:pPr algn="ctr"/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Заявление обрабатывается в течение 1 суток. В личный кабинет Вам будут поступать уведомления о статусе Вашего заявления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7" y="2906915"/>
            <a:ext cx="10631384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организацию временного трудоустройства несовершеннолетних граждан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69292"/>
            <a:ext cx="5209457" cy="541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6917" y="1404430"/>
            <a:ext cx="309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Проверьте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сведения,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переданные</a:t>
            </a:r>
          </a:p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из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вашей учетной записи </a:t>
            </a:r>
            <a:r>
              <a:rPr lang="ru-RU" dirty="0" err="1" smtClean="0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21291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организацию временного трудоустройства несовершеннолетних граждан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02708"/>
            <a:ext cx="4210137" cy="5166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9271" y="1302708"/>
            <a:ext cx="33653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в раскрывающемся списке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выбираете свое резюме «временное трудоустройство несовершеннолетних»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7830" y="3326243"/>
            <a:ext cx="380791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по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месту жительства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(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указан в паспорте на страницах с 5-й по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12-ю)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организацию временного трудоустройства несовершеннолетних граждан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8" y="1302708"/>
            <a:ext cx="5667375" cy="260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6449" y="1392866"/>
            <a:ext cx="364350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уточнения вопросов по государственной услуге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5" y="1820170"/>
            <a:ext cx="9975670" cy="4825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758" y="588900"/>
            <a:ext cx="8658906" cy="1111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672" y="99364"/>
            <a:ext cx="11337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авторизации на единой цифровой платформе, необходимо перейти на сайт </a:t>
            </a:r>
            <a:r>
              <a:rPr lang="en-US" sz="2000" b="1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  <a:endParaRPr lang="ru-RU" sz="2000" b="1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организацию временного трудоустройства несовершеннолетних граждан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20187"/>
            <a:ext cx="5743575" cy="3905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0288" y="132018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 smtClean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  <a:endParaRPr lang="ru-RU" sz="2000" u="sng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организацию временного трудоустройства несовершеннолетних граждан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0288" y="1808702"/>
            <a:ext cx="40496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«Временное трудоустройство»</a:t>
            </a:r>
          </a:p>
          <a:p>
            <a:endParaRPr lang="ru-RU" sz="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Выберите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 вид желаемой работы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предпочтительный месяц работы</a:t>
            </a:r>
          </a:p>
          <a:p>
            <a:endParaRPr lang="ru-RU" sz="12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7" y="1320187"/>
            <a:ext cx="57626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организацию временного трудоустройства несовершеннолетних граждан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9768" y="1215025"/>
            <a:ext cx="40496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получения материальной поддержки»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endParaRPr lang="ru-RU" sz="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Укажите реквизиты банковской карты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«МИР»,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открытой на Ваше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имя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215025"/>
            <a:ext cx="4086292" cy="564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9768" y="3190126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Блок 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68" y="4441952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Дать согласие на обработку персональных данных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9767" y="5401390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Нажать кнопку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</p:spTree>
    <p:extLst>
      <p:ext uri="{BB962C8B-B14F-4D97-AF65-F5344CB8AC3E}">
        <p14:creationId xmlns:p14="http://schemas.microsoft.com/office/powerpoint/2010/main" val="18919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профессиональную ориентацию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30786"/>
            <a:ext cx="6284663" cy="5727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6917" y="1404430"/>
            <a:ext cx="309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Проверьте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сведения,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переданные</a:t>
            </a:r>
          </a:p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из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вашей учетной записи </a:t>
            </a:r>
            <a:r>
              <a:rPr lang="ru-RU" dirty="0" err="1" smtClean="0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8291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профессиональную ориентацию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9" y="1186972"/>
            <a:ext cx="5476875" cy="501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2043" y="1186972"/>
            <a:ext cx="380791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по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месту жительства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(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указан в паспорте на страницах с 5-й по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12-ю)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профессиональную ориентацию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7" y="1414853"/>
            <a:ext cx="5372850" cy="2800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связи </a:t>
            </a:r>
            <a:b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</a:rPr>
            </a:b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</a:rPr>
              <a:t>с Вами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профессиональную ориентацию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01011"/>
            <a:ext cx="5743575" cy="3905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0288" y="132018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 smtClean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  <a:endParaRPr lang="ru-RU" sz="2000" u="sng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профессиональную ориентацию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57347"/>
            <a:ext cx="4443924" cy="5537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9766" y="2331968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Блок 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65" y="3703189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Дать согласие на обработку персональных данных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9764" y="4751245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Нажать кнопку 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8780" y="1249321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Блок «Образование»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385" y="1069292"/>
            <a:ext cx="1121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Войдите на портал «Работа России» с использованием подтвержденной учетной записи </a:t>
            </a:r>
            <a:r>
              <a:rPr lang="ru-RU" sz="190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 (ЕСИА)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85" y="2029751"/>
            <a:ext cx="101704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выберите пункт меню «Все сервисы» и выберите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разделе </a:t>
            </a:r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«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Каталог услуг»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пункт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Заявления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2706859"/>
            <a:ext cx="5830114" cy="1781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85" y="4895665"/>
            <a:ext cx="82990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 странице заявлений вы сможете ознакомиться с текущим статусом </a:t>
            </a:r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Вашего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5206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385" y="817889"/>
            <a:ext cx="1121734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Также статус своих заявлений можно отслеживать, находясь в личном кабинет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е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, 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нажав на         значок уведомлений в правом верхнем углу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2499710"/>
            <a:ext cx="7496958" cy="4039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t="14166" r="21894" b="16884"/>
          <a:stretch/>
        </p:blipFill>
        <p:spPr>
          <a:xfrm>
            <a:off x="1632856" y="1335260"/>
            <a:ext cx="490172" cy="4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57" y="177960"/>
            <a:ext cx="10558417" cy="71290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</a:t>
            </a:r>
            <a:endParaRPr lang="ru-RU" sz="2400" b="1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2" y="2401503"/>
            <a:ext cx="6856570" cy="445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86" y="2184935"/>
            <a:ext cx="3115377" cy="467306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161196" y="4220678"/>
            <a:ext cx="1511166" cy="206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057" y="1292239"/>
            <a:ext cx="578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нажать на кнопку «Войти через портал «Госуслуги».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3566" y="1138351"/>
            <a:ext cx="4555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открывшейся странице ввести почту и пароль соискателя и нажать на кнопку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«Войти</a:t>
            </a: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2450629"/>
            <a:ext cx="8045247" cy="4049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85" y="817889"/>
            <a:ext cx="1121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Когда Ваше заявление примет специалист Службы занятости и подберет Вам вакансии, в личном кабинете появится уведомление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«Расстановка приоритетов по вакансиям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» 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7290" y="2462858"/>
            <a:ext cx="2697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Находясь в окне </a:t>
            </a:r>
            <a:endParaRPr lang="ru-RU" sz="16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216FB2"/>
                </a:solidFill>
                <a:latin typeface="Arial" panose="020B0604020202020204" pitchFamily="34" charset="0"/>
              </a:rPr>
              <a:t>уведомлений </a:t>
            </a:r>
            <a:endParaRPr lang="ru-RU" sz="16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ссылку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«расставьте приоритеты».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7290" y="3987329"/>
            <a:ext cx="310007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 </a:t>
            </a:r>
            <a:endParaRPr lang="ru-RU" sz="19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на срок - до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какого числа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необходимо выполнить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данное 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220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1742" y="763336"/>
            <a:ext cx="335169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Вы окажетесь на странице с вакансиями от центра занятости, теперь необходимо нажать на кнопку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Отправить в ЦЗН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763336"/>
            <a:ext cx="7221107" cy="57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7485" y="1219782"/>
            <a:ext cx="29703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нажмите на кнопку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«Список вакансий» 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950830"/>
            <a:ext cx="7897915" cy="57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7485" y="1219782"/>
            <a:ext cx="29703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1. Необходимо откликнуться на вакансию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7485" y="2623119"/>
            <a:ext cx="29703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2. Обязательно после отклика на вакансию нажать на кнопку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Отправить в ЦЗН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0" y="826081"/>
            <a:ext cx="7463111" cy="6031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7485" y="4416429"/>
            <a:ext cx="29703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Чтобы выполнить все шаги нажмите на наименование вакансии правой кнопкой мыши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Открыть ссылку в новой вкладке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81521"/>
            <a:ext cx="90859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 открывшейся странице можно ознакомиться с деталями вакансии. Нажмите на кнопку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откликнуться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 и закройте вкладку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5" y="1746545"/>
            <a:ext cx="9483095" cy="51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49" y="763336"/>
            <a:ext cx="102337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После того как Вы откликнулись на вакансию, работодатель назначит Вам дату и время собеседования. Назначенные собеседования отображаются в личном кабинете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9" y="1747700"/>
            <a:ext cx="5344830" cy="4451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1144" y="2549366"/>
            <a:ext cx="3787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При нажатии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 кнопку «собеседования» у Вас откроется окно с активными собеседованиями</a:t>
            </a:r>
            <a:endParaRPr lang="ru-RU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2674" y="1114064"/>
            <a:ext cx="42337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Нажмите на кнопку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Посмотреть собеседование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763336"/>
            <a:ext cx="6379488" cy="548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9265" y="763336"/>
            <a:ext cx="423379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Ознакомьтесь с данными собеседования.</a:t>
            </a:r>
          </a:p>
          <a:p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Если Вас не устраивает предложенная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дата собеседования - ее можно перенести.</a:t>
            </a:r>
          </a:p>
          <a:p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Если Вас устраивает дата и время собеседования нажмите на кнопку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Принять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763336"/>
            <a:ext cx="6482219" cy="55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385" y="763336"/>
            <a:ext cx="105509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Статус Вашего заявления поменяется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Прохождение собеседований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1716583"/>
            <a:ext cx="8198807" cy="4436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25837" y="1716583"/>
            <a:ext cx="274532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Нажав на ссылку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список вакансий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», Вы попадете в окно прохождения собеседования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8889" y="1155109"/>
            <a:ext cx="42051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Обратите внимание на сроки прохождения собеседования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763336"/>
            <a:ext cx="5475563" cy="578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246" y="422877"/>
            <a:ext cx="10526028" cy="132556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авторизации на </a:t>
            </a: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единой цифровой платформе «Работа в России» через учетную запись </a:t>
            </a:r>
            <a: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ЕСИА, </a:t>
            </a:r>
            <a:b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попадаете в </a:t>
            </a:r>
            <a:r>
              <a:rPr lang="ru-RU" sz="31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соискателя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25" y="2012466"/>
            <a:ext cx="8649903" cy="4630896"/>
          </a:xfrm>
        </p:spPr>
      </p:pic>
    </p:spTree>
    <p:extLst>
      <p:ext uri="{BB962C8B-B14F-4D97-AF65-F5344CB8AC3E}">
        <p14:creationId xmlns:p14="http://schemas.microsoft.com/office/powerpoint/2010/main" val="26252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8889" y="1155109"/>
            <a:ext cx="450262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После прохождения собеседования обязательно нажмите на кнопку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Отправить в ЦЗН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2" y="763336"/>
            <a:ext cx="6112257" cy="57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5780" y="924124"/>
            <a:ext cx="363539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После прохождения собеседования статус Вашего заявления поменяется. Также придет уведомление о том, что Вам предложена работа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4" y="914767"/>
            <a:ext cx="6940609" cy="57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ПРЕДЛОЖЕНИЕ О РАБОТЕ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1150" y="940166"/>
            <a:ext cx="36353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Находясь в личном кабинете нажмите на ссылку «Отклики и приглашения». В открывшемся окне перейдите по ссылке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Предложения о работе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5" y="763336"/>
            <a:ext cx="7943210" cy="5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ПРЕДЛОЖЕНИЕ О РАБОТЕ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1150" y="940166"/>
            <a:ext cx="36353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Предложения о работе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 нажмите на кнопку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Посмотреть предложение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3" r="2429"/>
          <a:stretch/>
        </p:blipFill>
        <p:spPr>
          <a:xfrm>
            <a:off x="471385" y="940166"/>
            <a:ext cx="7295569" cy="54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ПРЕДЛОЖЕНИЕ О РАБОТЕ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4589" y="1212882"/>
            <a:ext cx="39773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Предложения о работе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 можно посмотреть сделанное Вам предложение и принять его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0" r="3899"/>
          <a:stretch/>
        </p:blipFill>
        <p:spPr>
          <a:xfrm>
            <a:off x="471385" y="1074820"/>
            <a:ext cx="5571845" cy="5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385" y="924124"/>
            <a:ext cx="11350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период временного трудоустройства Вам может быть назначена материальная поддержка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t="9877" r="26055"/>
          <a:stretch/>
        </p:blipFill>
        <p:spPr>
          <a:xfrm>
            <a:off x="2229853" y="1601232"/>
            <a:ext cx="7299158" cy="48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306287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874813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нажатии на     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рядом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пунктом меню «Мои резюме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выбираем 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«Добавить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2467429" y="984670"/>
            <a:ext cx="290286" cy="2216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52" y="1443339"/>
            <a:ext cx="10058400" cy="54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690147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нажатии на кнопку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«Добавить резюме» открывается окно 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«Создание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3"/>
          <a:stretch/>
        </p:blipFill>
        <p:spPr>
          <a:xfrm>
            <a:off x="667657" y="1107661"/>
            <a:ext cx="5254172" cy="5613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1091" y="1849964"/>
            <a:ext cx="5595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желаемая должность </a:t>
            </a:r>
            <a:r>
              <a:rPr lang="ru-RU" sz="1400" b="1" u="sng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указывается фраза</a:t>
            </a:r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«временное трудоустройство несовершеннолетних»</a:t>
            </a:r>
            <a:endParaRPr lang="ru-RU" sz="14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9656" y="2366806"/>
            <a:ext cx="4765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профессия указывается желаемая профессия, </a:t>
            </a:r>
          </a:p>
          <a:p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2955142"/>
            <a:ext cx="4153480" cy="1857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9656" y="4812776"/>
            <a:ext cx="4169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сфера деятельности выбрать из списка:</a:t>
            </a:r>
          </a:p>
          <a:p>
            <a:r>
              <a:rPr lang="ru-RU" sz="14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«Работы, не требующие квалификации»</a:t>
            </a:r>
            <a:endParaRPr lang="ru-RU" sz="14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9656" y="5466228"/>
            <a:ext cx="4749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зарплата укажите желаемую (реальную) сумму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1091" y="1384343"/>
            <a:ext cx="303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ОСНОВНАЯ ИНФОРМАЦИЯ</a:t>
            </a:r>
            <a:endParaRPr lang="ru-RU" sz="1400" u="sng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3" y="690147"/>
            <a:ext cx="6944694" cy="541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 smtClean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контакты необходимы для связи </a:t>
            </a:r>
            <a:b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Вами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690148"/>
            <a:ext cx="5373914" cy="1874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2564448"/>
            <a:ext cx="5940062" cy="4265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0171" y="879566"/>
            <a:ext cx="4884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«Опыт работы» </a:t>
            </a:r>
          </a:p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«Есть опыт работы» 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активировать</a:t>
            </a:r>
            <a:endParaRPr lang="ru-RU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6319" y="2778034"/>
            <a:ext cx="4743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«Пожелания к вакансии»</a:t>
            </a:r>
          </a:p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работы укажите 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«Неполный день»</a:t>
            </a:r>
          </a:p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занятости укажите 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«Временная»</a:t>
            </a:r>
            <a:endParaRPr lang="ru-RU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1518</Words>
  <Application>Microsoft Office PowerPoint</Application>
  <PresentationFormat>Широкоэкранный</PresentationFormat>
  <Paragraphs>258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Arial Unicode MS</vt:lpstr>
      <vt:lpstr>Arial</vt:lpstr>
      <vt:lpstr>Calibri</vt:lpstr>
      <vt:lpstr>Calibri Light</vt:lpstr>
      <vt:lpstr>Times New Roman</vt:lpstr>
      <vt:lpstr>Тема Office</vt:lpstr>
      <vt:lpstr>Алгоритм работы на портале «Работа в России»</vt:lpstr>
      <vt:lpstr>Презентация PowerPoint</vt:lpstr>
      <vt:lpstr>Презентация PowerPoint</vt:lpstr>
      <vt:lpstr>Авторизация на единой цифровой платформе «Работа в России»</vt:lpstr>
      <vt:lpstr>После авторизации на единой цифровой платформе «Работа в России» через учетную запись ЕСИА,  Вы попадаете в личный кабинет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Подача заявления</vt:lpstr>
      <vt:lpstr>Подача заявления</vt:lpstr>
      <vt:lpstr>Подача заявления</vt:lpstr>
      <vt:lpstr>Подача заявления</vt:lpstr>
      <vt:lpstr>Подача заявления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Отслеживание заявлений</vt:lpstr>
      <vt:lpstr>Отслеживание заявлений</vt:lpstr>
      <vt:lpstr>ОТКЛИКИ НА ВАКАНСИЮ</vt:lpstr>
      <vt:lpstr>ОТКЛИКИ НА ВАКАНСИЮ</vt:lpstr>
      <vt:lpstr>ОТКЛИКИ НА ВАКАНСИЮ</vt:lpstr>
      <vt:lpstr>ОТКЛИКИ НА ВАКАНСИЮ</vt:lpstr>
      <vt:lpstr>ОТКЛИКИ НА ВАКАНСИЮ</vt:lpstr>
      <vt:lpstr>СОБЕСЕДОВАНИЕ</vt:lpstr>
      <vt:lpstr>СОБЕСЕДОВАНИЕ</vt:lpstr>
      <vt:lpstr>СОБЕСЕДОВАНИЕ</vt:lpstr>
      <vt:lpstr>СОБЕСЕДОВАНИЕ</vt:lpstr>
      <vt:lpstr>СОБЕСЕДОВАНИЕ</vt:lpstr>
      <vt:lpstr>СОБЕСЕДОВАНИЕ</vt:lpstr>
      <vt:lpstr>СОБЕСЕДОВАНИЕ</vt:lpstr>
      <vt:lpstr>ПРЕДЛОЖЕНИЕ О РАБОТЕ</vt:lpstr>
      <vt:lpstr>ПРЕДЛОЖЕНИЕ О РАБОТЕ</vt:lpstr>
      <vt:lpstr>ПРЕДЛОЖЕНИЕ О РАБОТЕ</vt:lpstr>
      <vt:lpstr>ОТСЛЕЖИВАНИЕ ЗАЯВЛЕНИЙ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</dc:title>
  <dc:creator>Левакова София Александровна</dc:creator>
  <cp:lastModifiedBy>Левакова София Александровна</cp:lastModifiedBy>
  <cp:revision>63</cp:revision>
  <cp:lastPrinted>2022-01-21T09:21:06Z</cp:lastPrinted>
  <dcterms:created xsi:type="dcterms:W3CDTF">2022-01-20T13:03:28Z</dcterms:created>
  <dcterms:modified xsi:type="dcterms:W3CDTF">2023-03-22T08:18:49Z</dcterms:modified>
</cp:coreProperties>
</file>